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020D58E-1886-4B10-BF91-C139A4D7F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90999"/>
              </p:ext>
            </p:extLst>
          </p:nvPr>
        </p:nvGraphicFramePr>
        <p:xfrm>
          <a:off x="15030" y="0"/>
          <a:ext cx="1165416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3" imgW="5587200" imgH="5587200" progId="">
                  <p:embed/>
                </p:oleObj>
              </mc:Choice>
              <mc:Fallback>
                <p:oleObj r:id="rId3" imgW="5587200" imgH="5587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30" y="0"/>
                        <a:ext cx="1165416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42880" y="469081"/>
            <a:ext cx="5685183" cy="5078313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dirty="0">
                <a:solidFill>
                  <a:srgbClr val="7030A0"/>
                </a:solidFill>
              </a:rPr>
              <a:t>Does the problem focus on human values</a:t>
            </a: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66" y="912155"/>
            <a:ext cx="203451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Design thinking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Problem solving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Changing products according to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Create a product in this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9236886" y="420720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.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D6157-D078-479C-B94C-48A5CAF39B76}"/>
              </a:ext>
            </a:extLst>
          </p:cNvPr>
          <p:cNvSpPr txBox="1"/>
          <p:nvPr/>
        </p:nvSpPr>
        <p:spPr>
          <a:xfrm rot="20871429">
            <a:off x="10416475" y="3564869"/>
            <a:ext cx="153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is this?.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91BFF-36DA-44DA-AA86-42D09CAD2790}"/>
              </a:ext>
            </a:extLst>
          </p:cNvPr>
          <p:cNvSpPr txBox="1"/>
          <p:nvPr/>
        </p:nvSpPr>
        <p:spPr>
          <a:xfrm rot="20737953">
            <a:off x="4952685" y="2772975"/>
            <a:ext cx="346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Don’t sit when generating ideas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D688A-64E5-4CF9-A237-2D72BEEA05E0}"/>
              </a:ext>
            </a:extLst>
          </p:cNvPr>
          <p:cNvSpPr txBox="1"/>
          <p:nvPr/>
        </p:nvSpPr>
        <p:spPr>
          <a:xfrm>
            <a:off x="2541817" y="3548497"/>
            <a:ext cx="433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How to solve a problem using design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870B0-7AC4-4BAF-9E60-6E3CCBC90EF9}"/>
              </a:ext>
            </a:extLst>
          </p:cNvPr>
          <p:cNvSpPr txBox="1"/>
          <p:nvPr/>
        </p:nvSpPr>
        <p:spPr>
          <a:xfrm rot="20871429">
            <a:off x="6498376" y="4267248"/>
            <a:ext cx="280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Welcome the impossible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8FE38-1483-4FE2-A96E-A737208C9F38}"/>
              </a:ext>
            </a:extLst>
          </p:cNvPr>
          <p:cNvSpPr txBox="1"/>
          <p:nvPr/>
        </p:nvSpPr>
        <p:spPr>
          <a:xfrm rot="21136240">
            <a:off x="2497906" y="1122998"/>
            <a:ext cx="715266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Empathy – what do customers want / real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 or redefine the problem (pen)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Ideas (50-60 ideas for the one problem) beyond rational thinking (boy)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Prototypes (needs to be interactive – cheap failure)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– How the audience perceives it</a:t>
            </a:r>
            <a:endParaRPr lang="id-ID" dirty="0"/>
          </a:p>
        </p:txBody>
      </p:sp>
      <p:pic>
        <p:nvPicPr>
          <p:cNvPr id="4109" name="Picture 13" descr="Brandshop GC - Exclusive Parker Pen">
            <a:extLst>
              <a:ext uri="{FF2B5EF4-FFF2-40B4-BE49-F238E27FC236}">
                <a16:creationId xmlns:a16="http://schemas.microsoft.com/office/drawing/2014/main" id="{7C32B9AB-097B-4D5C-854A-DE39EC22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4828">
            <a:off x="9170726" y="1062144"/>
            <a:ext cx="3347354" cy="18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Living Legacy Photography 6 year old boy session urban outdoor natural  light portraits | Boy photography poses, Boy photography, Children  photography poses">
            <a:extLst>
              <a:ext uri="{FF2B5EF4-FFF2-40B4-BE49-F238E27FC236}">
                <a16:creationId xmlns:a16="http://schemas.microsoft.com/office/drawing/2014/main" id="{29A74116-2572-4204-9161-F78EACEC7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63" y="4178900"/>
            <a:ext cx="1386561" cy="20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1B415B-B1CC-485F-BC49-D1C38A210BF5}"/>
              </a:ext>
            </a:extLst>
          </p:cNvPr>
          <p:cNvSpPr txBox="1"/>
          <p:nvPr/>
        </p:nvSpPr>
        <p:spPr>
          <a:xfrm>
            <a:off x="732809" y="4818581"/>
            <a:ext cx="106766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Visualize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sketch</a:t>
            </a:r>
            <a:endParaRPr lang="id-ID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2C908-CF1B-4576-8791-1C9E9650A538}"/>
              </a:ext>
            </a:extLst>
          </p:cNvPr>
          <p:cNvSpPr txBox="1"/>
          <p:nvPr/>
        </p:nvSpPr>
        <p:spPr>
          <a:xfrm>
            <a:off x="2722199" y="5910326"/>
            <a:ext cx="568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open to talk  / be more curious / post our feelings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What is innovation? Describe an innovative product or idea?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 What are the benefits that you provide (not what you do)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When have you moved forward unprepared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Let 100 flowers blossom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Great products polarize people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Put whatever you are thinking about on a piece of  paper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The innovation in design thinking happens when it is a team sport (Sally the accountant)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What is a product that you  love (Why)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Create a product in this class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8585629" y="3235578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Unexpected audience</a:t>
            </a:r>
          </a:p>
        </p:txBody>
      </p:sp>
      <p:sp>
        <p:nvSpPr>
          <p:cNvPr id="18" name="TextBox 17"/>
          <p:cNvSpPr txBox="1"/>
          <p:nvPr/>
        </p:nvSpPr>
        <p:spPr>
          <a:xfrm rot="21227008">
            <a:off x="9198138" y="4636402"/>
            <a:ext cx="248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Niche thy self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937681" y="2412238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Empowering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10661135" y="3199018"/>
            <a:ext cx="150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be proud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94100" y="1115629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complete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9049459" y="1558118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Elegant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8902686" y="3480312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Churn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0DA4E7-21C3-45E2-9598-20719EEF8D8E}"/>
              </a:ext>
            </a:extLst>
          </p:cNvPr>
          <p:cNvSpPr txBox="1"/>
          <p:nvPr/>
        </p:nvSpPr>
        <p:spPr>
          <a:xfrm>
            <a:off x="9905215" y="5280298"/>
            <a:ext cx="2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Lucky Vs Smart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E03E1C-4679-41F5-9025-49958C8D29F5}"/>
              </a:ext>
            </a:extLst>
          </p:cNvPr>
          <p:cNvSpPr txBox="1"/>
          <p:nvPr/>
        </p:nvSpPr>
        <p:spPr>
          <a:xfrm>
            <a:off x="8848117" y="4032334"/>
            <a:ext cx="3185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Denial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46CE4-ADCC-4328-9623-9A83524A11D6}"/>
              </a:ext>
            </a:extLst>
          </p:cNvPr>
          <p:cNvSpPr txBox="1"/>
          <p:nvPr/>
        </p:nvSpPr>
        <p:spPr>
          <a:xfrm>
            <a:off x="518474" y="6336792"/>
            <a:ext cx="77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19F7F-7746-493C-AE76-4EFD87DEA6C6}"/>
              </a:ext>
            </a:extLst>
          </p:cNvPr>
          <p:cNvSpPr txBox="1"/>
          <p:nvPr/>
        </p:nvSpPr>
        <p:spPr>
          <a:xfrm>
            <a:off x="9185448" y="2229864"/>
            <a:ext cx="185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Captive audience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812E-5144-4B89-9E51-F4DA68EB14BD}"/>
              </a:ext>
            </a:extLst>
          </p:cNvPr>
          <p:cNvSpPr txBox="1"/>
          <p:nvPr/>
        </p:nvSpPr>
        <p:spPr>
          <a:xfrm>
            <a:off x="10178037" y="1457325"/>
            <a:ext cx="16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Muddy the waters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CEDF6-067A-43DC-A3CB-2E0875188FCA}"/>
              </a:ext>
            </a:extLst>
          </p:cNvPr>
          <p:cNvSpPr txBox="1"/>
          <p:nvPr/>
        </p:nvSpPr>
        <p:spPr>
          <a:xfrm>
            <a:off x="9785098" y="4071233"/>
            <a:ext cx="179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Rearrange your ideas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E5BCA1-231C-47AD-8F8F-EB5AB33FE8FF}"/>
              </a:ext>
            </a:extLst>
          </p:cNvPr>
          <p:cNvSpPr txBox="1"/>
          <p:nvPr/>
        </p:nvSpPr>
        <p:spPr>
          <a:xfrm>
            <a:off x="10843857" y="4662586"/>
            <a:ext cx="10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reframe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56C93-1CD0-4728-926F-A957230D3008}"/>
              </a:ext>
            </a:extLst>
          </p:cNvPr>
          <p:cNvSpPr txBox="1"/>
          <p:nvPr/>
        </p:nvSpPr>
        <p:spPr>
          <a:xfrm>
            <a:off x="8848117" y="979866"/>
            <a:ext cx="119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filters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Ancient Wisdom of &quot;Making Meaning&quot; in Recovery | AToN Center">
            <a:extLst>
              <a:ext uri="{FF2B5EF4-FFF2-40B4-BE49-F238E27FC236}">
                <a16:creationId xmlns:a16="http://schemas.microsoft.com/office/drawing/2014/main" id="{0E51AEF9-6042-46AB-8F10-B1C072696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0"/>
          <a:stretch/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anging Your Perspective | ULEAD, Inc.">
            <a:extLst>
              <a:ext uri="{FF2B5EF4-FFF2-40B4-BE49-F238E27FC236}">
                <a16:creationId xmlns:a16="http://schemas.microsoft.com/office/drawing/2014/main" id="{FBBF2DE9-A726-4082-9480-181A85DEC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r="2878" b="-4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Changing Perspective | Balancing Paleo">
            <a:extLst>
              <a:ext uri="{FF2B5EF4-FFF2-40B4-BE49-F238E27FC236}">
                <a16:creationId xmlns:a16="http://schemas.microsoft.com/office/drawing/2014/main" id="{F2770222-65B1-45AE-A828-DCF3BE94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5" r="2" b="12409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reating a Mantra Card">
            <a:extLst>
              <a:ext uri="{FF2B5EF4-FFF2-40B4-BE49-F238E27FC236}">
                <a16:creationId xmlns:a16="http://schemas.microsoft.com/office/drawing/2014/main" id="{9104ED6C-9F63-4B48-9BA0-3400CA107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8628" b="1"/>
          <a:stretch/>
        </p:blipFill>
        <p:spPr bwMode="auto"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omedy | Man-Made Murphy">
            <a:extLst>
              <a:ext uri="{FF2B5EF4-FFF2-40B4-BE49-F238E27FC236}">
                <a16:creationId xmlns:a16="http://schemas.microsoft.com/office/drawing/2014/main" id="{6F1F17BA-3251-4C8E-9586-FF53DCB87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532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 Types of Innovation: The Art of Discovering a Breakthrough Product">
            <a:extLst>
              <a:ext uri="{FF2B5EF4-FFF2-40B4-BE49-F238E27FC236}">
                <a16:creationId xmlns:a16="http://schemas.microsoft.com/office/drawing/2014/main" id="{C8EAA538-6F75-4D9B-9897-94E28281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660" y="643467"/>
            <a:ext cx="4802503" cy="25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916CE-EC82-46F6-B46B-CDE577D7043D}"/>
              </a:ext>
            </a:extLst>
          </p:cNvPr>
          <p:cNvSpPr txBox="1"/>
          <p:nvPr/>
        </p:nvSpPr>
        <p:spPr>
          <a:xfrm>
            <a:off x="1228725" y="643467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Brainstorming / sketching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9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279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8</cp:revision>
  <dcterms:created xsi:type="dcterms:W3CDTF">2020-11-25T05:39:42Z</dcterms:created>
  <dcterms:modified xsi:type="dcterms:W3CDTF">2020-11-25T06:43:44Z</dcterms:modified>
</cp:coreProperties>
</file>